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italic.fntdata"/><Relationship Id="rId6" Type="http://schemas.openxmlformats.org/officeDocument/2006/relationships/slide" Target="slides/slide1.xml"/><Relationship Id="rId18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03d28db3dd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03d28db3dd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3d28db3dd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3d28db3dd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5d902158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5d902158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5d9021585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5d902158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5d9021585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5d902158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5d902158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5d902158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5d902158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5d902158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5d902158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05d902158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5d902158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5d902158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5d902158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5d902158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587750" y="932300"/>
            <a:ext cx="5968500" cy="155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45720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Library Management </a:t>
            </a:r>
            <a:endParaRPr/>
          </a:p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2486000"/>
            <a:ext cx="6081600" cy="14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 </a:t>
            </a:r>
            <a:r>
              <a:rPr b="1" lang="en"/>
              <a:t>Team Dragonites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Khushil Modi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Sarjak Patel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Nevil Shah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Vishnu Yeruva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3"/>
          <p:cNvSpPr txBox="1"/>
          <p:nvPr>
            <p:ph type="title"/>
          </p:nvPr>
        </p:nvSpPr>
        <p:spPr>
          <a:xfrm>
            <a:off x="0" y="75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Library management System is a software that is used to manage  and perform all the functions  of the library.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It helps the librarian to maintain the record of the students accessing the library and maintains the database of the books.</a:t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Authenticate users at the time of login.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New students can register themselves.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Providing list of books that  can be reserved.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Providing interface to add or remove books to the librarian.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Providing  access to admin for management of all the types of accounts.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 protect the loss of any single record by recording every transaction in computerized system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Functions</a:t>
            </a:r>
            <a:endParaRPr/>
          </a:p>
        </p:txBody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system </a:t>
            </a:r>
            <a:r>
              <a:rPr lang="en" sz="1600"/>
              <a:t>provides different types of functions based on the type of user: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Student user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List of books that are already reserved by the student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Browse the books or journals which can be reserved 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Admin user 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A list of all the user account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Manage the account and change the  role of user if required.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Enable/disable a user account</a:t>
            </a:r>
            <a:endParaRPr sz="16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819150" y="1008450"/>
            <a:ext cx="7505700" cy="3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Employee User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Employee User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Process/unprocess  the reservations requested by the user.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List of all the students with their details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Add or remove any book , novel or journal.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List of all the books or journals in the library with its edition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Components</a:t>
            </a:r>
            <a:endParaRPr/>
          </a:p>
        </p:txBody>
      </p:sp>
      <p:sp>
        <p:nvSpPr>
          <p:cNvPr id="158" name="Google Shape;158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There are 3 User Classes in this software depending on the type of role: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Admin	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Employee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Stack</a:t>
            </a:r>
            <a:endParaRPr/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Front-End Development: Thymeleaf, HTML, CSS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Back-end Development : Springboot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Database :h2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Java Persistence API (JPA)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Jenkins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Heroku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/>
          <p:nvPr/>
        </p:nvSpPr>
        <p:spPr>
          <a:xfrm>
            <a:off x="1778800" y="51725"/>
            <a:ext cx="1574100" cy="814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Check user issue/return</a:t>
            </a:r>
            <a:endParaRPr sz="1100"/>
          </a:p>
        </p:txBody>
      </p:sp>
      <p:sp>
        <p:nvSpPr>
          <p:cNvPr id="170" name="Google Shape;170;p20"/>
          <p:cNvSpPr/>
          <p:nvPr/>
        </p:nvSpPr>
        <p:spPr>
          <a:xfrm>
            <a:off x="5227363" y="1194488"/>
            <a:ext cx="1009500" cy="60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Register</a:t>
            </a:r>
            <a:endParaRPr sz="1100"/>
          </a:p>
        </p:txBody>
      </p:sp>
      <p:sp>
        <p:nvSpPr>
          <p:cNvPr id="171" name="Google Shape;171;p20"/>
          <p:cNvSpPr/>
          <p:nvPr/>
        </p:nvSpPr>
        <p:spPr>
          <a:xfrm>
            <a:off x="7895000" y="3203350"/>
            <a:ext cx="935400" cy="67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Book Return</a:t>
            </a:r>
            <a:endParaRPr sz="1100"/>
          </a:p>
        </p:txBody>
      </p:sp>
      <p:sp>
        <p:nvSpPr>
          <p:cNvPr id="172" name="Google Shape;172;p20"/>
          <p:cNvSpPr/>
          <p:nvPr/>
        </p:nvSpPr>
        <p:spPr>
          <a:xfrm>
            <a:off x="7930700" y="1620250"/>
            <a:ext cx="12132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Calculate Fine</a:t>
            </a:r>
            <a:endParaRPr sz="1100"/>
          </a:p>
        </p:txBody>
      </p:sp>
      <p:sp>
        <p:nvSpPr>
          <p:cNvPr id="173" name="Google Shape;173;p20"/>
          <p:cNvSpPr/>
          <p:nvPr/>
        </p:nvSpPr>
        <p:spPr>
          <a:xfrm>
            <a:off x="721875" y="3064825"/>
            <a:ext cx="1151100" cy="67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Update Book Info</a:t>
            </a:r>
            <a:endParaRPr sz="1100"/>
          </a:p>
        </p:txBody>
      </p:sp>
      <p:sp>
        <p:nvSpPr>
          <p:cNvPr id="174" name="Google Shape;174;p20"/>
          <p:cNvSpPr/>
          <p:nvPr/>
        </p:nvSpPr>
        <p:spPr>
          <a:xfrm>
            <a:off x="6323050" y="2194550"/>
            <a:ext cx="1213200" cy="60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User View the Book</a:t>
            </a:r>
            <a:endParaRPr sz="1000"/>
          </a:p>
        </p:txBody>
      </p:sp>
      <p:sp>
        <p:nvSpPr>
          <p:cNvPr id="175" name="Google Shape;175;p20"/>
          <p:cNvSpPr/>
          <p:nvPr/>
        </p:nvSpPr>
        <p:spPr>
          <a:xfrm>
            <a:off x="5818153" y="3138950"/>
            <a:ext cx="1183200" cy="803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Request book</a:t>
            </a:r>
            <a:endParaRPr sz="1100"/>
          </a:p>
        </p:txBody>
      </p:sp>
      <p:sp>
        <p:nvSpPr>
          <p:cNvPr id="176" name="Google Shape;176;p20"/>
          <p:cNvSpPr/>
          <p:nvPr/>
        </p:nvSpPr>
        <p:spPr>
          <a:xfrm>
            <a:off x="5906100" y="4177975"/>
            <a:ext cx="1213200" cy="60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Issuing Book</a:t>
            </a:r>
            <a:endParaRPr sz="1100"/>
          </a:p>
        </p:txBody>
      </p:sp>
      <p:sp>
        <p:nvSpPr>
          <p:cNvPr id="177" name="Google Shape;177;p20"/>
          <p:cNvSpPr/>
          <p:nvPr/>
        </p:nvSpPr>
        <p:spPr>
          <a:xfrm>
            <a:off x="2131325" y="1904200"/>
            <a:ext cx="1058400" cy="60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Login</a:t>
            </a:r>
            <a:endParaRPr sz="1100"/>
          </a:p>
        </p:txBody>
      </p:sp>
      <p:sp>
        <p:nvSpPr>
          <p:cNvPr id="178" name="Google Shape;178;p20"/>
          <p:cNvSpPr/>
          <p:nvPr/>
        </p:nvSpPr>
        <p:spPr>
          <a:xfrm>
            <a:off x="2080925" y="3147475"/>
            <a:ext cx="1110300" cy="836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Add Book Info</a:t>
            </a:r>
            <a:endParaRPr sz="1100"/>
          </a:p>
        </p:txBody>
      </p:sp>
      <p:sp>
        <p:nvSpPr>
          <p:cNvPr id="179" name="Google Shape;179;p20"/>
          <p:cNvSpPr/>
          <p:nvPr/>
        </p:nvSpPr>
        <p:spPr>
          <a:xfrm>
            <a:off x="3471950" y="2927675"/>
            <a:ext cx="1058400" cy="836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 Book Search Info</a:t>
            </a:r>
            <a:endParaRPr sz="1100"/>
          </a:p>
        </p:txBody>
      </p:sp>
      <p:sp>
        <p:nvSpPr>
          <p:cNvPr id="180" name="Google Shape;180;p20"/>
          <p:cNvSpPr/>
          <p:nvPr/>
        </p:nvSpPr>
        <p:spPr>
          <a:xfrm>
            <a:off x="5876750" y="253175"/>
            <a:ext cx="935375" cy="4002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User</a:t>
            </a:r>
            <a:endParaRPr sz="1200"/>
          </a:p>
        </p:txBody>
      </p:sp>
      <p:sp>
        <p:nvSpPr>
          <p:cNvPr id="181" name="Google Shape;181;p20"/>
          <p:cNvSpPr/>
          <p:nvPr/>
        </p:nvSpPr>
        <p:spPr>
          <a:xfrm>
            <a:off x="300650" y="1965925"/>
            <a:ext cx="867900" cy="51132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Admin</a:t>
            </a:r>
            <a:endParaRPr sz="1100"/>
          </a:p>
        </p:txBody>
      </p:sp>
      <p:cxnSp>
        <p:nvCxnSpPr>
          <p:cNvPr id="182" name="Google Shape;182;p20"/>
          <p:cNvCxnSpPr/>
          <p:nvPr/>
        </p:nvCxnSpPr>
        <p:spPr>
          <a:xfrm>
            <a:off x="1403675" y="4682300"/>
            <a:ext cx="29178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0"/>
          <p:cNvCxnSpPr/>
          <p:nvPr/>
        </p:nvCxnSpPr>
        <p:spPr>
          <a:xfrm flipH="1" rot="10800000">
            <a:off x="1433775" y="4923050"/>
            <a:ext cx="28776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0"/>
          <p:cNvCxnSpPr/>
          <p:nvPr/>
        </p:nvCxnSpPr>
        <p:spPr>
          <a:xfrm>
            <a:off x="7794050" y="490950"/>
            <a:ext cx="124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0"/>
          <p:cNvCxnSpPr/>
          <p:nvPr/>
        </p:nvCxnSpPr>
        <p:spPr>
          <a:xfrm>
            <a:off x="7824050" y="781550"/>
            <a:ext cx="118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0"/>
          <p:cNvCxnSpPr/>
          <p:nvPr/>
        </p:nvCxnSpPr>
        <p:spPr>
          <a:xfrm>
            <a:off x="7730300" y="4672100"/>
            <a:ext cx="1283400" cy="3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0"/>
          <p:cNvCxnSpPr/>
          <p:nvPr/>
        </p:nvCxnSpPr>
        <p:spPr>
          <a:xfrm>
            <a:off x="7800500" y="4917950"/>
            <a:ext cx="1143000" cy="2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20"/>
          <p:cNvSpPr txBox="1"/>
          <p:nvPr/>
        </p:nvSpPr>
        <p:spPr>
          <a:xfrm>
            <a:off x="7672100" y="416925"/>
            <a:ext cx="15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User Database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7365375" y="4614700"/>
            <a:ext cx="1845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       Book/User Database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90" name="Google Shape;190;p20"/>
          <p:cNvCxnSpPr>
            <a:stCxn id="177" idx="3"/>
            <a:endCxn id="173" idx="7"/>
          </p:cNvCxnSpPr>
          <p:nvPr/>
        </p:nvCxnSpPr>
        <p:spPr>
          <a:xfrm flipH="1">
            <a:off x="1704324" y="2420685"/>
            <a:ext cx="582000" cy="74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" name="Google Shape;191;p20"/>
          <p:cNvSpPr txBox="1"/>
          <p:nvPr/>
        </p:nvSpPr>
        <p:spPr>
          <a:xfrm>
            <a:off x="1423725" y="4622350"/>
            <a:ext cx="3018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Book Database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92" name="Google Shape;192;p20"/>
          <p:cNvCxnSpPr>
            <a:stCxn id="177" idx="4"/>
            <a:endCxn id="178" idx="0"/>
          </p:cNvCxnSpPr>
          <p:nvPr/>
        </p:nvCxnSpPr>
        <p:spPr>
          <a:xfrm flipH="1">
            <a:off x="2635925" y="2509300"/>
            <a:ext cx="24600" cy="6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" name="Google Shape;193;p20"/>
          <p:cNvCxnSpPr>
            <a:stCxn id="177" idx="5"/>
            <a:endCxn id="179" idx="1"/>
          </p:cNvCxnSpPr>
          <p:nvPr/>
        </p:nvCxnSpPr>
        <p:spPr>
          <a:xfrm>
            <a:off x="3034726" y="2420685"/>
            <a:ext cx="592200" cy="62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p20"/>
          <p:cNvCxnSpPr>
            <a:stCxn id="177" idx="0"/>
            <a:endCxn id="169" idx="4"/>
          </p:cNvCxnSpPr>
          <p:nvPr/>
        </p:nvCxnSpPr>
        <p:spPr>
          <a:xfrm rot="10800000">
            <a:off x="2565725" y="866500"/>
            <a:ext cx="94800" cy="10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20"/>
          <p:cNvCxnSpPr/>
          <p:nvPr/>
        </p:nvCxnSpPr>
        <p:spPr>
          <a:xfrm>
            <a:off x="3274975" y="1717850"/>
            <a:ext cx="1728000" cy="3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0"/>
          <p:cNvCxnSpPr>
            <a:stCxn id="181" idx="3"/>
            <a:endCxn id="177" idx="2"/>
          </p:cNvCxnSpPr>
          <p:nvPr/>
        </p:nvCxnSpPr>
        <p:spPr>
          <a:xfrm flipH="1" rot="10800000">
            <a:off x="1168550" y="2206888"/>
            <a:ext cx="962700" cy="1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20"/>
          <p:cNvCxnSpPr/>
          <p:nvPr/>
        </p:nvCxnSpPr>
        <p:spPr>
          <a:xfrm>
            <a:off x="3239725" y="1956763"/>
            <a:ext cx="17985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0"/>
          <p:cNvSpPr txBox="1"/>
          <p:nvPr/>
        </p:nvSpPr>
        <p:spPr>
          <a:xfrm>
            <a:off x="3421500" y="1662038"/>
            <a:ext cx="1574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Book Database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99" name="Google Shape;199;p20"/>
          <p:cNvCxnSpPr>
            <a:stCxn id="171" idx="0"/>
            <a:endCxn id="172" idx="4"/>
          </p:cNvCxnSpPr>
          <p:nvPr/>
        </p:nvCxnSpPr>
        <p:spPr>
          <a:xfrm flipH="1" rot="10800000">
            <a:off x="8362700" y="2192950"/>
            <a:ext cx="174600" cy="101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" name="Google Shape;200;p20"/>
          <p:cNvCxnSpPr>
            <a:stCxn id="173" idx="4"/>
          </p:cNvCxnSpPr>
          <p:nvPr/>
        </p:nvCxnSpPr>
        <p:spPr>
          <a:xfrm>
            <a:off x="1297425" y="3738025"/>
            <a:ext cx="357900" cy="96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20"/>
          <p:cNvCxnSpPr>
            <a:stCxn id="171" idx="3"/>
            <a:endCxn id="189" idx="0"/>
          </p:cNvCxnSpPr>
          <p:nvPr/>
        </p:nvCxnSpPr>
        <p:spPr>
          <a:xfrm>
            <a:off x="8031986" y="3777962"/>
            <a:ext cx="255900" cy="83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20"/>
          <p:cNvCxnSpPr>
            <a:stCxn id="179" idx="4"/>
          </p:cNvCxnSpPr>
          <p:nvPr/>
        </p:nvCxnSpPr>
        <p:spPr>
          <a:xfrm flipH="1">
            <a:off x="3707750" y="3764375"/>
            <a:ext cx="293400" cy="90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" name="Google Shape;203;p20"/>
          <p:cNvCxnSpPr>
            <a:stCxn id="178" idx="4"/>
            <a:endCxn id="191" idx="0"/>
          </p:cNvCxnSpPr>
          <p:nvPr/>
        </p:nvCxnSpPr>
        <p:spPr>
          <a:xfrm>
            <a:off x="2636075" y="3984175"/>
            <a:ext cx="296700" cy="6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p20"/>
          <p:cNvCxnSpPr>
            <a:stCxn id="172" idx="0"/>
            <a:endCxn id="188" idx="2"/>
          </p:cNvCxnSpPr>
          <p:nvPr/>
        </p:nvCxnSpPr>
        <p:spPr>
          <a:xfrm rot="10800000">
            <a:off x="8459300" y="817150"/>
            <a:ext cx="78000" cy="80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20"/>
          <p:cNvCxnSpPr>
            <a:stCxn id="180" idx="1"/>
            <a:endCxn id="169" idx="6"/>
          </p:cNvCxnSpPr>
          <p:nvPr/>
        </p:nvCxnSpPr>
        <p:spPr>
          <a:xfrm flipH="1">
            <a:off x="3352850" y="453275"/>
            <a:ext cx="25239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20"/>
          <p:cNvCxnSpPr>
            <a:stCxn id="180" idx="2"/>
            <a:endCxn id="170" idx="0"/>
          </p:cNvCxnSpPr>
          <p:nvPr/>
        </p:nvCxnSpPr>
        <p:spPr>
          <a:xfrm flipH="1">
            <a:off x="5732138" y="653375"/>
            <a:ext cx="612300" cy="54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20"/>
          <p:cNvCxnSpPr>
            <a:stCxn id="169" idx="5"/>
          </p:cNvCxnSpPr>
          <p:nvPr/>
        </p:nvCxnSpPr>
        <p:spPr>
          <a:xfrm>
            <a:off x="3122378" y="747200"/>
            <a:ext cx="411300" cy="9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Google Shape;208;p20"/>
          <p:cNvCxnSpPr>
            <a:stCxn id="198" idx="0"/>
          </p:cNvCxnSpPr>
          <p:nvPr/>
        </p:nvCxnSpPr>
        <p:spPr>
          <a:xfrm rot="10800000">
            <a:off x="3323250" y="610238"/>
            <a:ext cx="885300" cy="105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0"/>
          <p:cNvCxnSpPr>
            <a:endCxn id="171" idx="4"/>
          </p:cNvCxnSpPr>
          <p:nvPr/>
        </p:nvCxnSpPr>
        <p:spPr>
          <a:xfrm rot="10800000">
            <a:off x="8362700" y="3876550"/>
            <a:ext cx="216600" cy="81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" name="Google Shape;210;p20"/>
          <p:cNvCxnSpPr>
            <a:stCxn id="174" idx="1"/>
            <a:endCxn id="198" idx="3"/>
          </p:cNvCxnSpPr>
          <p:nvPr/>
        </p:nvCxnSpPr>
        <p:spPr>
          <a:xfrm rot="10800000">
            <a:off x="4995619" y="1839165"/>
            <a:ext cx="1505100" cy="44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" name="Google Shape;211;p20"/>
          <p:cNvCxnSpPr>
            <a:endCxn id="188" idx="1"/>
          </p:cNvCxnSpPr>
          <p:nvPr/>
        </p:nvCxnSpPr>
        <p:spPr>
          <a:xfrm flipH="1" rot="10800000">
            <a:off x="6197600" y="617025"/>
            <a:ext cx="1474500" cy="75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" name="Google Shape;212;p20"/>
          <p:cNvCxnSpPr>
            <a:stCxn id="170" idx="4"/>
            <a:endCxn id="174" idx="0"/>
          </p:cNvCxnSpPr>
          <p:nvPr/>
        </p:nvCxnSpPr>
        <p:spPr>
          <a:xfrm>
            <a:off x="5732113" y="1799588"/>
            <a:ext cx="1197600" cy="39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3" name="Google Shape;213;p20"/>
          <p:cNvCxnSpPr>
            <a:stCxn id="174" idx="4"/>
            <a:endCxn id="175" idx="0"/>
          </p:cNvCxnSpPr>
          <p:nvPr/>
        </p:nvCxnSpPr>
        <p:spPr>
          <a:xfrm flipH="1">
            <a:off x="6409750" y="2799650"/>
            <a:ext cx="519900" cy="33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0"/>
          <p:cNvCxnSpPr>
            <a:endCxn id="176" idx="0"/>
          </p:cNvCxnSpPr>
          <p:nvPr/>
        </p:nvCxnSpPr>
        <p:spPr>
          <a:xfrm>
            <a:off x="6512700" y="3976675"/>
            <a:ext cx="0" cy="20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20"/>
          <p:cNvCxnSpPr>
            <a:stCxn id="176" idx="5"/>
          </p:cNvCxnSpPr>
          <p:nvPr/>
        </p:nvCxnSpPr>
        <p:spPr>
          <a:xfrm>
            <a:off x="6941631" y="4694460"/>
            <a:ext cx="813000" cy="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" name="Google Shape;216;p20"/>
          <p:cNvSpPr txBox="1"/>
          <p:nvPr/>
        </p:nvSpPr>
        <p:spPr>
          <a:xfrm>
            <a:off x="4267450" y="221000"/>
            <a:ext cx="120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Registered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7" name="Google Shape;217;p20"/>
          <p:cNvSpPr txBox="1"/>
          <p:nvPr/>
        </p:nvSpPr>
        <p:spPr>
          <a:xfrm>
            <a:off x="792275" y="3933875"/>
            <a:ext cx="1143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Updated 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Record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8" name="Google Shape;218;p20"/>
          <p:cNvSpPr txBox="1"/>
          <p:nvPr/>
        </p:nvSpPr>
        <p:spPr>
          <a:xfrm>
            <a:off x="3847575" y="1024675"/>
            <a:ext cx="78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Status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9" name="Google Shape;219;p20"/>
          <p:cNvSpPr txBox="1"/>
          <p:nvPr/>
        </p:nvSpPr>
        <p:spPr>
          <a:xfrm>
            <a:off x="5312850" y="770038"/>
            <a:ext cx="813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Nunito"/>
                <a:ea typeface="Nunito"/>
                <a:cs typeface="Nunito"/>
                <a:sym typeface="Nunito"/>
              </a:rPr>
              <a:t>New Student</a:t>
            </a:r>
            <a:endParaRPr sz="5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0" name="Google Shape;220;p20"/>
          <p:cNvSpPr txBox="1"/>
          <p:nvPr/>
        </p:nvSpPr>
        <p:spPr>
          <a:xfrm>
            <a:off x="3840700" y="3992475"/>
            <a:ext cx="105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Nunito"/>
                <a:ea typeface="Nunito"/>
                <a:cs typeface="Nunito"/>
                <a:sym typeface="Nunito"/>
              </a:rPr>
              <a:t>Viewed </a:t>
            </a:r>
            <a:endParaRPr sz="9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Nunito"/>
                <a:ea typeface="Nunito"/>
                <a:cs typeface="Nunito"/>
                <a:sym typeface="Nunito"/>
              </a:rPr>
              <a:t>Record</a:t>
            </a:r>
            <a:endParaRPr sz="9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1" name="Google Shape;221;p20"/>
          <p:cNvSpPr txBox="1"/>
          <p:nvPr/>
        </p:nvSpPr>
        <p:spPr>
          <a:xfrm>
            <a:off x="2523075" y="4072413"/>
            <a:ext cx="86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Nunito"/>
                <a:ea typeface="Nunito"/>
                <a:cs typeface="Nunito"/>
                <a:sym typeface="Nunito"/>
              </a:rPr>
              <a:t>Added Record</a:t>
            </a:r>
            <a:endParaRPr sz="9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2" name="Google Shape;222;p20"/>
          <p:cNvSpPr txBox="1"/>
          <p:nvPr/>
        </p:nvSpPr>
        <p:spPr>
          <a:xfrm>
            <a:off x="3323238" y="2467088"/>
            <a:ext cx="867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Search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3" name="Google Shape;223;p20"/>
          <p:cNvSpPr txBox="1"/>
          <p:nvPr/>
        </p:nvSpPr>
        <p:spPr>
          <a:xfrm>
            <a:off x="1340038" y="1960075"/>
            <a:ext cx="619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Login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4" name="Google Shape;224;p20"/>
          <p:cNvSpPr txBox="1"/>
          <p:nvPr/>
        </p:nvSpPr>
        <p:spPr>
          <a:xfrm>
            <a:off x="1587253" y="2534088"/>
            <a:ext cx="823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Update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5" name="Google Shape;225;p20"/>
          <p:cNvSpPr txBox="1"/>
          <p:nvPr/>
        </p:nvSpPr>
        <p:spPr>
          <a:xfrm>
            <a:off x="8479325" y="2594800"/>
            <a:ext cx="7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Data Expiry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2250275" y="2802800"/>
            <a:ext cx="44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Add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7" name="Google Shape;227;p20"/>
          <p:cNvSpPr txBox="1"/>
          <p:nvPr/>
        </p:nvSpPr>
        <p:spPr>
          <a:xfrm>
            <a:off x="6812125" y="2824488"/>
            <a:ext cx="1205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Available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8" name="Google Shape;228;p20"/>
          <p:cNvSpPr txBox="1"/>
          <p:nvPr/>
        </p:nvSpPr>
        <p:spPr>
          <a:xfrm>
            <a:off x="6618250" y="1064938"/>
            <a:ext cx="703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Nunito"/>
                <a:ea typeface="Nunito"/>
                <a:cs typeface="Nunito"/>
                <a:sym typeface="Nunito"/>
              </a:rPr>
              <a:t>Reg No</a:t>
            </a:r>
            <a:endParaRPr sz="9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9" name="Google Shape;229;p20"/>
          <p:cNvSpPr txBox="1"/>
          <p:nvPr/>
        </p:nvSpPr>
        <p:spPr>
          <a:xfrm>
            <a:off x="6236875" y="1621950"/>
            <a:ext cx="78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Reg No.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30" name="Google Shape;230;p20"/>
          <p:cNvCxnSpPr>
            <a:stCxn id="198" idx="2"/>
            <a:endCxn id="174" idx="2"/>
          </p:cNvCxnSpPr>
          <p:nvPr/>
        </p:nvCxnSpPr>
        <p:spPr>
          <a:xfrm>
            <a:off x="4208550" y="2016038"/>
            <a:ext cx="2114400" cy="48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